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4"/>
  </p:sldMasterIdLst>
  <p:sldIdLst>
    <p:sldId id="256" r:id="rId5"/>
    <p:sldId id="257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3/23/2021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3/23/2021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3/23/2021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3/23/2021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3/23/2021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3/23/2021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3/23/2021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nos.nl/artikel/2373016-fieldlab-evenement-oranje-tegen-letland-niet-in-beton-gieten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6DFC3C-13A3-48E6-A48A-EDFF57F954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Les 6 </a:t>
            </a:r>
            <a:r>
              <a:rPr lang="nl-NL" err="1"/>
              <a:t>Risico-analyse</a:t>
            </a:r>
            <a:r>
              <a:rPr lang="nl-NL"/>
              <a:t> + veel meer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B992753-95EB-43C1-8DA5-C674E9B138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2679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587190-9BE8-4E61-8653-BBB11657D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Opdracht </a:t>
            </a:r>
            <a:r>
              <a:rPr lang="nl-NL" err="1"/>
              <a:t>risico-analyse</a:t>
            </a:r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EA21BD0-11D7-4D7E-B69C-350B6DDEF0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8805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/>
              <a:t>Maak een ‘team’ van max 3 personen</a:t>
            </a:r>
          </a:p>
          <a:p>
            <a:pPr marL="342900" indent="-342900">
              <a:buFont typeface="+mj-lt"/>
              <a:buAutoNum type="arabicPeriod"/>
            </a:pPr>
            <a:r>
              <a:rPr lang="nl-NL"/>
              <a:t>Bekijk </a:t>
            </a:r>
            <a:r>
              <a:rPr lang="nl-NL">
                <a:hlinkClick r:id="rId2"/>
              </a:rPr>
              <a:t>deze</a:t>
            </a:r>
            <a:r>
              <a:rPr lang="nl-NL"/>
              <a:t> link inclusief filmpje. Dit is jullie casus.</a:t>
            </a:r>
          </a:p>
          <a:p>
            <a:pPr marL="342900" indent="-342900">
              <a:buFont typeface="+mj-lt"/>
              <a:buAutoNum type="arabicPeriod"/>
            </a:pPr>
            <a:r>
              <a:rPr lang="nl-NL"/>
              <a:t>Jullie krijgen nu uitleg over het beschrijvende gedeelte van de Risicoanalyse</a:t>
            </a:r>
          </a:p>
          <a:p>
            <a:pPr marL="342900" indent="-342900">
              <a:buFont typeface="+mj-lt"/>
              <a:buAutoNum type="arabicPeriod"/>
            </a:pPr>
            <a:r>
              <a:rPr lang="nl-NL"/>
              <a:t>Maak in je team het beschrijvende gedeelte van de Risicoanalyse hiervoor heb je in totaal 45 minuten. Stuur binnen 30 minuten alvast je eerste versie zodat ik feedback kan geven.</a:t>
            </a:r>
          </a:p>
          <a:p>
            <a:pPr marL="342900" indent="-342900">
              <a:buFont typeface="+mj-lt"/>
              <a:buAutoNum type="arabicPeriod"/>
            </a:pPr>
            <a:r>
              <a:rPr lang="nl-NL"/>
              <a:t>Jullie krijgen nu uitleg over het gedeelte met de matrix in de risicoanalyse</a:t>
            </a:r>
          </a:p>
          <a:p>
            <a:pPr marL="342900" indent="-342900">
              <a:buFont typeface="+mj-lt"/>
              <a:buAutoNum type="arabicPeriod"/>
            </a:pPr>
            <a:r>
              <a:rPr lang="nl-NL"/>
              <a:t>Vul de eerste kolom van de 6 hoofdgroepen in en werk van 1 hoofdgroep de volledige matrix uit. Hiervoor heb je 45 minuten. Stuur binnen 30 minuten alvast je eerste versie zodat ik feedback kan geven.</a:t>
            </a:r>
          </a:p>
          <a:p>
            <a:pPr marL="342900" indent="-342900">
              <a:buFont typeface="+mj-lt"/>
              <a:buAutoNum type="arabicPeriod"/>
            </a:pPr>
            <a:r>
              <a:rPr lang="nl-NL"/>
              <a:t>Presenteer je risicoanalyse aan de groep</a:t>
            </a:r>
          </a:p>
          <a:p>
            <a:pPr marL="0" indent="0">
              <a:buNone/>
            </a:pPr>
            <a:endParaRPr lang="nl-NL"/>
          </a:p>
          <a:p>
            <a:pPr marL="342900" indent="-342900">
              <a:buFont typeface="+mj-lt"/>
              <a:buAutoNum type="arabicPeriod"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4613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A35311-7FF7-4494-B105-23ADC3100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Podcast 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97ED3A3-8860-4EE3-BC57-E465AB4A83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4417" y="2153412"/>
            <a:ext cx="7436447" cy="451105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nl-NL" err="1"/>
              <a:t>Convious</a:t>
            </a:r>
            <a:r>
              <a:rPr lang="nl-NL"/>
              <a:t> on Air:  Goof </a:t>
            </a:r>
            <a:r>
              <a:rPr lang="nl-NL" err="1"/>
              <a:t>Lukkens</a:t>
            </a:r>
            <a:r>
              <a:rPr lang="nl-NL"/>
              <a:t> en het nieuwe normaal (</a:t>
            </a:r>
            <a:r>
              <a:rPr lang="nl-NL" err="1"/>
              <a:t>spotify</a:t>
            </a:r>
            <a:r>
              <a:rPr lang="nl-NL"/>
              <a:t>)</a:t>
            </a:r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r>
              <a:rPr lang="nl-NL"/>
              <a:t>Aantal belangrijke momenten in deze podcast:</a:t>
            </a:r>
          </a:p>
          <a:p>
            <a:pPr marL="0" indent="0">
              <a:buNone/>
            </a:pPr>
            <a:endParaRPr lang="nl-NL"/>
          </a:p>
          <a:p>
            <a:pPr marL="0" indent="0">
              <a:lnSpc>
                <a:spcPct val="120000"/>
              </a:lnSpc>
              <a:buNone/>
            </a:pPr>
            <a:r>
              <a:rPr lang="en-US"/>
              <a:t>Episode Overview: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/>
              <a:t>1.	Introduction to our Guest: Goof </a:t>
            </a:r>
            <a:r>
              <a:rPr lang="en-US" err="1"/>
              <a:t>Lukken</a:t>
            </a:r>
            <a:r>
              <a:rPr lang="en-US"/>
              <a:t> (2:00)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/>
              <a:t>2.	‘The New Normal’ defined &amp; how it all started (4:17)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/>
              <a:t>3.	How leisure venues adapt to the ‘New Normal’ (9:19)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/>
              <a:t>4.	First </a:t>
            </a:r>
            <a:r>
              <a:rPr lang="en-US" err="1"/>
              <a:t>reopenings</a:t>
            </a:r>
            <a:r>
              <a:rPr lang="en-US"/>
              <a:t> - visitor demand &amp; reactions (10:30)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/>
              <a:t>5.	Strong ties within the Industry launches recovery (16:10)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/>
              <a:t>6.	About travels &amp; local tourism (17:56)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/>
              <a:t>7.	Positive effects &amp; opportunities for leisure venues (19:56)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/>
              <a:t>8.	Governmental perspective &amp; it’s setting (22:20)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/>
              <a:t>9.	Innovative mindset &amp; adaptability (24:24)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/>
              <a:t>10.	Most critical &amp; vital learnings from this crisis for leisure management (25:14)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/>
              <a:t>11.	Let’s stay positive! (27:00)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/>
              <a:t>12.	Resources for more information (29:24)</a:t>
            </a:r>
          </a:p>
          <a:p>
            <a:pPr marL="0" indent="0">
              <a:buNone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148568"/>
      </p:ext>
    </p:extLst>
  </p:cSld>
  <p:clrMapOvr>
    <a:masterClrMapping/>
  </p:clrMapOvr>
</p:sld>
</file>

<file path=ppt/theme/theme1.xml><?xml version="1.0" encoding="utf-8"?>
<a:theme xmlns:a="http://schemas.openxmlformats.org/drawingml/2006/main" name="Pakket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73D5E3F0ED554F818CD3715C3CB6FF" ma:contentTypeVersion="9" ma:contentTypeDescription="Een nieuw document maken." ma:contentTypeScope="" ma:versionID="71928b6dcfa356c3ef20adb1248c2a84">
  <xsd:schema xmlns:xsd="http://www.w3.org/2001/XMLSchema" xmlns:xs="http://www.w3.org/2001/XMLSchema" xmlns:p="http://schemas.microsoft.com/office/2006/metadata/properties" xmlns:ns2="c7599105-e4f6-4522-b0f5-30714fe0b50e" xmlns:ns3="6aa38cf2-bd74-41f8-aced-7a66a4d14dd8" targetNamespace="http://schemas.microsoft.com/office/2006/metadata/properties" ma:root="true" ma:fieldsID="c7b94487982d56349331f7f4e4c41297" ns2:_="" ns3:_="">
    <xsd:import namespace="c7599105-e4f6-4522-b0f5-30714fe0b50e"/>
    <xsd:import namespace="6aa38cf2-bd74-41f8-aced-7a66a4d14d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599105-e4f6-4522-b0f5-30714fe0b50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a38cf2-bd74-41f8-aced-7a66a4d14dd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A70EA8A-9DAB-45AB-BCA4-5B212D34AB5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773B579-206B-4981-AE70-BC4DF833F617}">
  <ds:schemaRefs>
    <ds:schemaRef ds:uri="6aa38cf2-bd74-41f8-aced-7a66a4d14dd8"/>
    <ds:schemaRef ds:uri="c7599105-e4f6-4522-b0f5-30714fe0b50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936A373-BE6F-4A64-8E3D-D17F72D28440}">
  <ds:schemaRefs>
    <ds:schemaRef ds:uri="6aa38cf2-bd74-41f8-aced-7a66a4d14dd8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c7599105-e4f6-4522-b0f5-30714fe0b50e"/>
    <ds:schemaRef ds:uri="http://purl.org/dc/dcmitype/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TM10001115[[fn=Pakket]]</Template>
  <TotalTime>2</TotalTime>
  <Words>308</Words>
  <Application>Microsoft Office PowerPoint</Application>
  <PresentationFormat>Breedbeeld</PresentationFormat>
  <Paragraphs>30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6" baseType="lpstr">
      <vt:lpstr>Arial</vt:lpstr>
      <vt:lpstr>Gill Sans MT</vt:lpstr>
      <vt:lpstr>Pakket</vt:lpstr>
      <vt:lpstr>Les 6 Risico-analyse + veel meer</vt:lpstr>
      <vt:lpstr>Opdracht risico-analyse</vt:lpstr>
      <vt:lpstr>Podcast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6 Risico-analyse + veel meer</dc:title>
  <dc:creator>Machiel Huizer</dc:creator>
  <cp:lastModifiedBy>Machiel Huizer</cp:lastModifiedBy>
  <cp:revision>3</cp:revision>
  <dcterms:created xsi:type="dcterms:W3CDTF">2021-03-18T12:11:32Z</dcterms:created>
  <dcterms:modified xsi:type="dcterms:W3CDTF">2021-03-23T07:58:01Z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0x010100CF73D5E3F0ED554F818CD3715C3CB6FF</vt:lpwstr>
  </property>
</Properties>
</file>